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2002C7-97D2-4742-81E2-3EB5F3747774}" type="datetimeFigureOut">
              <a:rPr lang="en-US" smtClean="0"/>
              <a:t>8/15/2011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F7A4C-1D47-40B3-BF8E-1F7439EBE9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2002C7-97D2-4742-81E2-3EB5F3747774}" type="datetimeFigureOut">
              <a:rPr lang="en-US" smtClean="0"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F7A4C-1D47-40B3-BF8E-1F7439EBE9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2002C7-97D2-4742-81E2-3EB5F3747774}" type="datetimeFigureOut">
              <a:rPr lang="en-US" smtClean="0"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F7A4C-1D47-40B3-BF8E-1F7439EBE9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2002C7-97D2-4742-81E2-3EB5F3747774}" type="datetimeFigureOut">
              <a:rPr lang="en-US" smtClean="0"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F7A4C-1D47-40B3-BF8E-1F7439EBE9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2002C7-97D2-4742-81E2-3EB5F3747774}" type="datetimeFigureOut">
              <a:rPr lang="en-US" smtClean="0"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F7A4C-1D47-40B3-BF8E-1F7439EBE9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2002C7-97D2-4742-81E2-3EB5F3747774}" type="datetimeFigureOut">
              <a:rPr lang="en-US" smtClean="0"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F7A4C-1D47-40B3-BF8E-1F7439EBE9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2002C7-97D2-4742-81E2-3EB5F3747774}" type="datetimeFigureOut">
              <a:rPr lang="en-US" smtClean="0"/>
              <a:t>8/15/2011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F7A4C-1D47-40B3-BF8E-1F7439EBE9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2002C7-97D2-4742-81E2-3EB5F3747774}" type="datetimeFigureOut">
              <a:rPr lang="en-US" smtClean="0"/>
              <a:t>8/15/2011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F7A4C-1D47-40B3-BF8E-1F7439EBE9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2002C7-97D2-4742-81E2-3EB5F3747774}" type="datetimeFigureOut">
              <a:rPr lang="en-US" smtClean="0"/>
              <a:t>8/15/2011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F7A4C-1D47-40B3-BF8E-1F7439EBE9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2002C7-97D2-4742-81E2-3EB5F3747774}" type="datetimeFigureOut">
              <a:rPr lang="en-US" smtClean="0"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F7A4C-1D47-40B3-BF8E-1F7439EBE9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2002C7-97D2-4742-81E2-3EB5F3747774}" type="datetimeFigureOut">
              <a:rPr lang="en-US" smtClean="0"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F7A4C-1D47-40B3-BF8E-1F7439EBE9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C2002C7-97D2-4742-81E2-3EB5F3747774}" type="datetimeFigureOut">
              <a:rPr lang="en-US" smtClean="0"/>
              <a:t>8/15/2011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DFF7A4C-1D47-40B3-BF8E-1F7439EBE98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fablab.uonbi.or.ke/index.ph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://www.joinafrica.org/keny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saner.g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truthcomb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acebook.com/funkid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1470025"/>
          </a:xfrm>
        </p:spPr>
        <p:txBody>
          <a:bodyPr/>
          <a:lstStyle/>
          <a:p>
            <a:r>
              <a:rPr lang="en-US" dirty="0" smtClean="0"/>
              <a:t>UNIVERSITY OF NAIROBI FABLAB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FabLab</a:t>
            </a:r>
            <a:r>
              <a:rPr lang="en-US" dirty="0" smtClean="0"/>
              <a:t> is located on the University of Nairobi, hosted at the department of Mechanical Engineering Building.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FabLab</a:t>
            </a:r>
            <a:r>
              <a:rPr lang="en-US" dirty="0" smtClean="0"/>
              <a:t> couples both as a fabrication lab and as well as an incubation center for SME’s</a:t>
            </a:r>
          </a:p>
          <a:p>
            <a:r>
              <a:rPr lang="en-US" dirty="0" smtClean="0">
                <a:hlinkClick r:id="rId2"/>
              </a:rPr>
              <a:t>http://fablab.uonbi.or.ke/index.php</a:t>
            </a:r>
          </a:p>
          <a:p>
            <a:r>
              <a:rPr lang="en-US" dirty="0" smtClean="0">
                <a:hlinkClick r:id="rId2"/>
              </a:rPr>
              <a:t>http://sciencepark.uonbi.or.ke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PROJECTS(COMPLETED)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Fabfi</a:t>
            </a:r>
            <a:r>
              <a:rPr lang="en-US" dirty="0" smtClean="0"/>
              <a:t> project- a wireless internet meshing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http://www.joinafrica.org/kenya/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JoinAfrica - Your Community ISP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5" t="19663" b="10214"/>
          <a:stretch/>
        </p:blipFill>
        <p:spPr>
          <a:xfrm>
            <a:off x="1219200" y="2743200"/>
            <a:ext cx="7272670" cy="35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4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Sanergy</a:t>
            </a:r>
            <a:r>
              <a:rPr lang="en-US" dirty="0" smtClean="0"/>
              <a:t> toilet project-</a:t>
            </a:r>
            <a:r>
              <a:rPr lang="en-US" dirty="0" err="1" smtClean="0"/>
              <a:t>Sanergy</a:t>
            </a:r>
            <a:r>
              <a:rPr lang="en-US" dirty="0" smtClean="0"/>
              <a:t>- making sustainable sanitation in slum area- </a:t>
            </a:r>
            <a:r>
              <a:rPr lang="en-US" dirty="0" smtClean="0">
                <a:hlinkClick r:id="rId2"/>
              </a:rPr>
              <a:t>http://saner.gy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407744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4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TruthComb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invention comb which really works through the hair cuticles -</a:t>
            </a:r>
            <a:r>
              <a:rPr lang="en-US" dirty="0" smtClean="0">
                <a:hlinkClick r:id="rId2"/>
              </a:rPr>
              <a:t>http://truthcomb.com/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9" r="18314"/>
          <a:stretch/>
        </p:blipFill>
        <p:spPr>
          <a:xfrm rot="16200000">
            <a:off x="2305491" y="2707759"/>
            <a:ext cx="255181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Funkidz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funky-functional-furniture- </a:t>
            </a:r>
            <a:r>
              <a:rPr lang="en-US" dirty="0" smtClean="0">
                <a:hlinkClick r:id="rId2"/>
              </a:rPr>
              <a:t>http://www.facebook.com/funkidz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161414"/>
            <a:ext cx="27432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00400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‘</a:t>
            </a:r>
            <a:r>
              <a:rPr lang="en-GB" b="1" dirty="0" err="1"/>
              <a:t>Quickstand</a:t>
            </a:r>
            <a:r>
              <a:rPr lang="en-GB" b="1" dirty="0"/>
              <a:t>’ ™ laptop stand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laptop stand encourages good posture by raising your laptop’s LCD screen to a better ergonomic height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MG_788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825" y="3236595"/>
            <a:ext cx="2085975" cy="1564005"/>
          </a:xfrm>
          <a:prstGeom prst="rect">
            <a:avLst/>
          </a:prstGeom>
        </p:spPr>
      </p:pic>
      <p:pic>
        <p:nvPicPr>
          <p:cNvPr id="6" name="Picture 5" descr="IMG_788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9625" y="3236595"/>
            <a:ext cx="2085975" cy="1564005"/>
          </a:xfrm>
          <a:prstGeom prst="rect">
            <a:avLst/>
          </a:prstGeom>
        </p:spPr>
      </p:pic>
      <p:pic>
        <p:nvPicPr>
          <p:cNvPr id="7" name="Picture 6" descr="Ergonomic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7" y="4953000"/>
            <a:ext cx="42862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449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TURBINE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low cost domestic renewable energy power producer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toms drive\DATUM\acstuff\wind '10 proj\wind pics\finished turb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30480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toms drive\DATUM\acstuff\wind '10 proj\wind pics\IMG_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3800"/>
            <a:ext cx="365780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4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LOCALIZED MANUFACTURING</a:t>
            </a:r>
            <a:endParaRPr lang="en-US" dirty="0"/>
          </a:p>
        </p:txBody>
      </p:sp>
      <p:pic>
        <p:nvPicPr>
          <p:cNvPr id="6" name="Content Placeholder 5" descr="localDM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35100" y="1771357"/>
            <a:ext cx="7499350" cy="4153486"/>
          </a:xfrm>
        </p:spPr>
      </p:pic>
    </p:spTree>
    <p:extLst>
      <p:ext uri="{BB962C8B-B14F-4D97-AF65-F5344CB8AC3E}">
        <p14:creationId xmlns:p14="http://schemas.microsoft.com/office/powerpoint/2010/main" val="3203268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130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UNIVERSITY OF NAIROBI FABLAB</vt:lpstr>
      <vt:lpstr>PROJECTS(COMPLETED)</vt:lpstr>
      <vt:lpstr>Sanergy toilet project-Sanergy- making sustainable sanitation in slum area- http://saner.gy </vt:lpstr>
      <vt:lpstr>TruthComb</vt:lpstr>
      <vt:lpstr>Funkidz</vt:lpstr>
      <vt:lpstr>The ‘Quickstand’ ™ laptop stand  </vt:lpstr>
      <vt:lpstr>WIND TURBINE</vt:lpstr>
      <vt:lpstr>LOCALIZED MANUFACTURING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NAIROBI FABLAB</dc:title>
  <dc:creator>Windows User</dc:creator>
  <cp:lastModifiedBy>Windows User</cp:lastModifiedBy>
  <cp:revision>13</cp:revision>
  <dcterms:created xsi:type="dcterms:W3CDTF">2011-08-15T08:51:47Z</dcterms:created>
  <dcterms:modified xsi:type="dcterms:W3CDTF">2011-08-15T16:55:20Z</dcterms:modified>
</cp:coreProperties>
</file>